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E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2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5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9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3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8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93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1F04-4728-40F5-B06E-BFE392666776}" type="datetimeFigureOut">
              <a:rPr lang="en-US" smtClean="0"/>
              <a:t>5/8/2016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40E8-A4BC-4849-A6C9-956D4873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33ED33"/>
                </a:solidFill>
              </a:rPr>
              <a:t>Mbed</a:t>
            </a:r>
            <a:r>
              <a:rPr lang="en-US" dirty="0" smtClean="0">
                <a:solidFill>
                  <a:srgbClr val="33ED33"/>
                </a:solidFill>
              </a:rPr>
              <a:t> </a:t>
            </a:r>
            <a:r>
              <a:rPr lang="en-US" dirty="0" err="1" smtClean="0">
                <a:solidFill>
                  <a:srgbClr val="33ED33"/>
                </a:solidFill>
              </a:rPr>
              <a:t>WAVPlayer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Alex Melendez</a:t>
            </a:r>
          </a:p>
          <a:p>
            <a:r>
              <a:rPr lang="en-US" dirty="0" err="1" smtClean="0">
                <a:solidFill>
                  <a:srgbClr val="33ED33"/>
                </a:solidFill>
              </a:rPr>
              <a:t>Goucher</a:t>
            </a:r>
            <a:r>
              <a:rPr lang="en-US" dirty="0" smtClean="0">
                <a:solidFill>
                  <a:srgbClr val="33ED33"/>
                </a:solidFill>
              </a:rPr>
              <a:t> College 2016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Senior Project</a:t>
            </a: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2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350196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Initial Libraries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33ED33"/>
                </a:solidFill>
              </a:rPr>
              <a:t>Mbed</a:t>
            </a:r>
            <a:r>
              <a:rPr lang="en-US" dirty="0" smtClean="0">
                <a:solidFill>
                  <a:srgbClr val="33ED33"/>
                </a:solidFill>
              </a:rPr>
              <a:t>; </a:t>
            </a:r>
            <a:r>
              <a:rPr lang="en-US" dirty="0" err="1" smtClean="0">
                <a:solidFill>
                  <a:srgbClr val="33ED33"/>
                </a:solidFill>
              </a:rPr>
              <a:t>Mbed</a:t>
            </a:r>
            <a:r>
              <a:rPr lang="en-US" dirty="0" smtClean="0">
                <a:solidFill>
                  <a:srgbClr val="33ED33"/>
                </a:solidFill>
              </a:rPr>
              <a:t> Official</a:t>
            </a:r>
          </a:p>
          <a:p>
            <a:r>
              <a:rPr lang="en-US" dirty="0" err="1" smtClean="0">
                <a:solidFill>
                  <a:srgbClr val="33ED33"/>
                </a:solidFill>
              </a:rPr>
              <a:t>PinDetect</a:t>
            </a:r>
            <a:r>
              <a:rPr lang="en-US" dirty="0" smtClean="0">
                <a:solidFill>
                  <a:srgbClr val="33ED33"/>
                </a:solidFill>
              </a:rPr>
              <a:t>; Andy Kirkham</a:t>
            </a:r>
          </a:p>
          <a:p>
            <a:r>
              <a:rPr lang="en-US" dirty="0" err="1" smtClean="0">
                <a:solidFill>
                  <a:srgbClr val="33ED33"/>
                </a:solidFill>
              </a:rPr>
              <a:t>SDFileSystem</a:t>
            </a:r>
            <a:r>
              <a:rPr lang="en-US" dirty="0" smtClean="0">
                <a:solidFill>
                  <a:srgbClr val="33ED33"/>
                </a:solidFill>
              </a:rPr>
              <a:t>; </a:t>
            </a:r>
            <a:r>
              <a:rPr lang="en-US" dirty="0" err="1" smtClean="0">
                <a:solidFill>
                  <a:srgbClr val="33ED33"/>
                </a:solidFill>
              </a:rPr>
              <a:t>Mbed</a:t>
            </a:r>
            <a:r>
              <a:rPr lang="en-US" dirty="0" smtClean="0">
                <a:solidFill>
                  <a:srgbClr val="33ED33"/>
                </a:solidFill>
              </a:rPr>
              <a:t> Official</a:t>
            </a:r>
          </a:p>
          <a:p>
            <a:r>
              <a:rPr lang="en-US" dirty="0" err="1" smtClean="0">
                <a:solidFill>
                  <a:srgbClr val="33ED33"/>
                </a:solidFill>
              </a:rPr>
              <a:t>TextLCD</a:t>
            </a:r>
            <a:r>
              <a:rPr lang="en-US" dirty="0" smtClean="0">
                <a:solidFill>
                  <a:srgbClr val="33ED33"/>
                </a:solidFill>
              </a:rPr>
              <a:t>; Simon Ford</a:t>
            </a:r>
          </a:p>
          <a:p>
            <a:r>
              <a:rPr lang="en-US" dirty="0" err="1" smtClean="0">
                <a:solidFill>
                  <a:srgbClr val="33ED33"/>
                </a:solidFill>
              </a:rPr>
              <a:t>Wave_player</a:t>
            </a:r>
            <a:r>
              <a:rPr lang="en-US" dirty="0" smtClean="0">
                <a:solidFill>
                  <a:srgbClr val="33ED33"/>
                </a:solidFill>
              </a:rPr>
              <a:t>; Steve </a:t>
            </a:r>
            <a:r>
              <a:rPr lang="en-US" dirty="0" err="1" smtClean="0">
                <a:solidFill>
                  <a:srgbClr val="33ED33"/>
                </a:solidFill>
              </a:rPr>
              <a:t>Ravet</a:t>
            </a: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2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Playing Songs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33ED33"/>
                </a:solidFill>
              </a:rPr>
              <a:t>Iterate through vector of filenames</a:t>
            </a: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(iterator object)</a:t>
            </a:r>
            <a:br>
              <a:rPr lang="en-US" dirty="0" smtClean="0">
                <a:solidFill>
                  <a:srgbClr val="33ED33"/>
                </a:solidFill>
              </a:rPr>
            </a:br>
            <a:endParaRPr lang="en-US" dirty="0" smtClean="0">
              <a:solidFill>
                <a:srgbClr val="33ED33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3ED33"/>
                </a:solidFill>
              </a:rPr>
              <a:t>     void </a:t>
            </a:r>
            <a:r>
              <a:rPr lang="en-US" dirty="0" err="1" smtClean="0">
                <a:solidFill>
                  <a:srgbClr val="33ED33"/>
                </a:solidFill>
              </a:rPr>
              <a:t>read_file_names</a:t>
            </a:r>
            <a:r>
              <a:rPr lang="en-US" dirty="0" smtClean="0">
                <a:solidFill>
                  <a:srgbClr val="33ED33"/>
                </a:solidFill>
              </a:rPr>
              <a:t>(char *</a:t>
            </a:r>
            <a:r>
              <a:rPr lang="en-US" dirty="0" err="1" smtClean="0">
                <a:solidFill>
                  <a:srgbClr val="33ED33"/>
                </a:solidFill>
              </a:rPr>
              <a:t>dir</a:t>
            </a:r>
            <a:r>
              <a:rPr lang="en-US" dirty="0" smtClean="0">
                <a:solidFill>
                  <a:srgbClr val="33ED33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DIR *</a:t>
            </a:r>
            <a:r>
              <a:rPr lang="en-US" dirty="0" err="1" smtClean="0">
                <a:solidFill>
                  <a:srgbClr val="33ED33"/>
                </a:solidFill>
              </a:rPr>
              <a:t>dp</a:t>
            </a:r>
            <a:r>
              <a:rPr lang="en-US" dirty="0" smtClean="0">
                <a:solidFill>
                  <a:srgbClr val="33ED33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</a:t>
            </a:r>
            <a:r>
              <a:rPr lang="en-US" dirty="0" err="1" smtClean="0">
                <a:solidFill>
                  <a:srgbClr val="33ED33"/>
                </a:solidFill>
              </a:rPr>
              <a:t>struct</a:t>
            </a:r>
            <a:r>
              <a:rPr lang="en-US" dirty="0" smtClean="0">
                <a:solidFill>
                  <a:srgbClr val="33ED33"/>
                </a:solidFill>
              </a:rPr>
              <a:t> </a:t>
            </a:r>
            <a:r>
              <a:rPr lang="en-US" dirty="0" err="1" smtClean="0">
                <a:solidFill>
                  <a:srgbClr val="33ED33"/>
                </a:solidFill>
              </a:rPr>
              <a:t>dirent</a:t>
            </a:r>
            <a:r>
              <a:rPr lang="en-US" dirty="0" smtClean="0">
                <a:solidFill>
                  <a:srgbClr val="33ED33"/>
                </a:solidFill>
              </a:rPr>
              <a:t> *</a:t>
            </a:r>
            <a:r>
              <a:rPr lang="en-US" dirty="0" err="1" smtClean="0">
                <a:solidFill>
                  <a:srgbClr val="33ED33"/>
                </a:solidFill>
              </a:rPr>
              <a:t>dirp</a:t>
            </a:r>
            <a:r>
              <a:rPr lang="en-US" dirty="0" smtClean="0">
                <a:solidFill>
                  <a:srgbClr val="33ED33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</a:t>
            </a:r>
            <a:r>
              <a:rPr lang="en-US" dirty="0" err="1" smtClean="0">
                <a:solidFill>
                  <a:srgbClr val="33ED33"/>
                </a:solidFill>
              </a:rPr>
              <a:t>dp</a:t>
            </a:r>
            <a:r>
              <a:rPr lang="en-US" dirty="0" smtClean="0">
                <a:solidFill>
                  <a:srgbClr val="33ED33"/>
                </a:solidFill>
              </a:rPr>
              <a:t> = </a:t>
            </a:r>
            <a:r>
              <a:rPr lang="en-US" dirty="0" err="1" smtClean="0">
                <a:solidFill>
                  <a:srgbClr val="33ED33"/>
                </a:solidFill>
              </a:rPr>
              <a:t>opendir</a:t>
            </a:r>
            <a:r>
              <a:rPr lang="en-US" dirty="0" smtClean="0">
                <a:solidFill>
                  <a:srgbClr val="33ED33"/>
                </a:solidFill>
              </a:rPr>
              <a:t>(</a:t>
            </a:r>
            <a:r>
              <a:rPr lang="en-US" dirty="0" err="1" smtClean="0">
                <a:solidFill>
                  <a:srgbClr val="33ED33"/>
                </a:solidFill>
              </a:rPr>
              <a:t>dir</a:t>
            </a:r>
            <a:r>
              <a:rPr lang="en-US" dirty="0" smtClean="0">
                <a:solidFill>
                  <a:srgbClr val="33ED33"/>
                </a:solidFill>
              </a:rPr>
              <a:t>);</a:t>
            </a:r>
          </a:p>
          <a:p>
            <a:pPr marL="0" indent="0">
              <a:buNone/>
            </a:pPr>
            <a:endParaRPr lang="en-US" dirty="0" smtClean="0">
              <a:solidFill>
                <a:srgbClr val="33ED3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while((</a:t>
            </a:r>
            <a:r>
              <a:rPr lang="en-US" dirty="0" err="1" smtClean="0">
                <a:solidFill>
                  <a:srgbClr val="33ED33"/>
                </a:solidFill>
              </a:rPr>
              <a:t>dirp</a:t>
            </a:r>
            <a:r>
              <a:rPr lang="en-US" dirty="0" smtClean="0">
                <a:solidFill>
                  <a:srgbClr val="33ED33"/>
                </a:solidFill>
              </a:rPr>
              <a:t> = </a:t>
            </a:r>
            <a:r>
              <a:rPr lang="en-US" dirty="0" err="1" smtClean="0">
                <a:solidFill>
                  <a:srgbClr val="33ED33"/>
                </a:solidFill>
              </a:rPr>
              <a:t>readdir</a:t>
            </a:r>
            <a:r>
              <a:rPr lang="en-US" dirty="0" smtClean="0">
                <a:solidFill>
                  <a:srgbClr val="33ED33"/>
                </a:solidFill>
              </a:rPr>
              <a:t>(</a:t>
            </a:r>
            <a:r>
              <a:rPr lang="en-US" dirty="0" err="1" smtClean="0">
                <a:solidFill>
                  <a:srgbClr val="33ED33"/>
                </a:solidFill>
              </a:rPr>
              <a:t>dp</a:t>
            </a:r>
            <a:r>
              <a:rPr lang="en-US" dirty="0" smtClean="0">
                <a:solidFill>
                  <a:srgbClr val="33ED33"/>
                </a:solidFill>
              </a:rPr>
              <a:t>)) != NULL)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     </a:t>
            </a:r>
            <a:r>
              <a:rPr lang="en-US" dirty="0" err="1" smtClean="0">
                <a:solidFill>
                  <a:srgbClr val="33ED33"/>
                </a:solidFill>
              </a:rPr>
              <a:t>filenames.push_back</a:t>
            </a:r>
            <a:r>
              <a:rPr lang="en-US" dirty="0" smtClean="0">
                <a:solidFill>
                  <a:srgbClr val="33ED33"/>
                </a:solidFill>
              </a:rPr>
              <a:t>(string(</a:t>
            </a:r>
            <a:r>
              <a:rPr lang="en-US" dirty="0" err="1" smtClean="0">
                <a:solidFill>
                  <a:srgbClr val="33ED33"/>
                </a:solidFill>
              </a:rPr>
              <a:t>dirp</a:t>
            </a:r>
            <a:r>
              <a:rPr lang="en-US" dirty="0" smtClean="0">
                <a:solidFill>
                  <a:srgbClr val="33ED33"/>
                </a:solidFill>
              </a:rPr>
              <a:t>-&gt;</a:t>
            </a:r>
            <a:r>
              <a:rPr lang="en-US" dirty="0" err="1" smtClean="0">
                <a:solidFill>
                  <a:srgbClr val="33ED33"/>
                </a:solidFill>
              </a:rPr>
              <a:t>d_name</a:t>
            </a:r>
            <a:r>
              <a:rPr lang="en-US" dirty="0" smtClean="0">
                <a:solidFill>
                  <a:srgbClr val="33ED33"/>
                </a:solidFill>
              </a:rPr>
              <a:t>));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}  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33ED33"/>
                </a:solidFill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0790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Play/Pause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Global bool playing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Pushbutton interrupt (</a:t>
            </a:r>
            <a:r>
              <a:rPr lang="en-US" dirty="0" err="1" smtClean="0">
                <a:solidFill>
                  <a:srgbClr val="33ED33"/>
                </a:solidFill>
              </a:rPr>
              <a:t>PinDetect</a:t>
            </a:r>
            <a:r>
              <a:rPr lang="en-US" dirty="0" smtClean="0">
                <a:solidFill>
                  <a:srgbClr val="33ED33"/>
                </a:solidFill>
              </a:rPr>
              <a:t>)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while(!playing)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       {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           </a:t>
            </a:r>
            <a:r>
              <a:rPr lang="en-US" dirty="0" err="1" smtClean="0">
                <a:solidFill>
                  <a:srgbClr val="33ED33"/>
                </a:solidFill>
              </a:rPr>
              <a:t>wave_DAC</a:t>
            </a:r>
            <a:r>
              <a:rPr lang="en-US" dirty="0" smtClean="0">
                <a:solidFill>
                  <a:srgbClr val="33ED33"/>
                </a:solidFill>
              </a:rPr>
              <a:t>-&gt;write_u16(-100);</a:t>
            </a:r>
          </a:p>
          <a:p>
            <a:pPr marL="0" indent="0">
              <a:buNone/>
            </a:pPr>
            <a:r>
              <a:rPr lang="en-US" dirty="0">
                <a:solidFill>
                  <a:srgbClr val="33ED33"/>
                </a:solidFill>
              </a:rPr>
              <a:t> </a:t>
            </a:r>
            <a:r>
              <a:rPr lang="en-US" dirty="0" smtClean="0">
                <a:solidFill>
                  <a:srgbClr val="33ED33"/>
                </a:solidFill>
              </a:rPr>
              <a:t>           }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Still not completely silent, major headache</a:t>
            </a: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1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LCD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Displays current song title; cuts out .wav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Updates when song is changed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Displays “Paused” when playing == false</a:t>
            </a:r>
          </a:p>
        </p:txBody>
      </p:sp>
    </p:spTree>
    <p:extLst>
      <p:ext uri="{BB962C8B-B14F-4D97-AF65-F5344CB8AC3E}">
        <p14:creationId xmlns:p14="http://schemas.microsoft.com/office/powerpoint/2010/main" val="66322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Skip Songs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Global bool stop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Pushbutton interrupt (</a:t>
            </a:r>
            <a:r>
              <a:rPr lang="en-US" dirty="0" err="1" smtClean="0">
                <a:solidFill>
                  <a:srgbClr val="33ED33"/>
                </a:solidFill>
              </a:rPr>
              <a:t>PinDetect</a:t>
            </a:r>
            <a:r>
              <a:rPr lang="en-US" dirty="0" smtClean="0">
                <a:solidFill>
                  <a:srgbClr val="33ED33"/>
                </a:solidFill>
              </a:rPr>
              <a:t>)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If (stop)</a:t>
            </a:r>
            <a:br>
              <a:rPr lang="en-US" dirty="0" smtClean="0">
                <a:solidFill>
                  <a:srgbClr val="33ED33"/>
                </a:solidFill>
              </a:rPr>
            </a:br>
            <a:r>
              <a:rPr lang="en-US" dirty="0" smtClean="0">
                <a:solidFill>
                  <a:srgbClr val="33ED33"/>
                </a:solidFill>
              </a:rPr>
              <a:t>{</a:t>
            </a:r>
            <a:br>
              <a:rPr lang="en-US" dirty="0" smtClean="0">
                <a:solidFill>
                  <a:srgbClr val="33ED33"/>
                </a:solidFill>
              </a:rPr>
            </a:br>
            <a:r>
              <a:rPr lang="en-US" dirty="0" smtClean="0">
                <a:solidFill>
                  <a:srgbClr val="33ED33"/>
                </a:solidFill>
              </a:rPr>
              <a:t>     break;</a:t>
            </a:r>
            <a:br>
              <a:rPr lang="en-US" dirty="0" smtClean="0">
                <a:solidFill>
                  <a:srgbClr val="33ED33"/>
                </a:solidFill>
              </a:rPr>
            </a:br>
            <a:r>
              <a:rPr lang="en-US" dirty="0" smtClean="0">
                <a:solidFill>
                  <a:srgbClr val="33ED33"/>
                </a:solidFill>
              </a:rPr>
              <a:t>}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Increment/decrement iterator</a:t>
            </a: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1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Volume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Global variable volume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Edited one line in play function:</a:t>
            </a:r>
            <a:br>
              <a:rPr lang="en-US" dirty="0" smtClean="0">
                <a:solidFill>
                  <a:srgbClr val="33ED33"/>
                </a:solidFill>
              </a:rPr>
            </a:br>
            <a:r>
              <a:rPr lang="en-US" dirty="0" err="1" smtClean="0">
                <a:solidFill>
                  <a:srgbClr val="33ED33"/>
                </a:solidFill>
              </a:rPr>
              <a:t>DAC_fifo</a:t>
            </a:r>
            <a:r>
              <a:rPr lang="en-US" dirty="0" smtClean="0">
                <a:solidFill>
                  <a:srgbClr val="33ED33"/>
                </a:solidFill>
              </a:rPr>
              <a:t>[</a:t>
            </a:r>
            <a:r>
              <a:rPr lang="en-US" dirty="0" err="1" smtClean="0">
                <a:solidFill>
                  <a:srgbClr val="33ED33"/>
                </a:solidFill>
              </a:rPr>
              <a:t>DAC_wptr</a:t>
            </a:r>
            <a:r>
              <a:rPr lang="en-US" dirty="0" smtClean="0">
                <a:solidFill>
                  <a:srgbClr val="33ED33"/>
                </a:solidFill>
              </a:rPr>
              <a:t>]=((volume)*</a:t>
            </a:r>
            <a:r>
              <a:rPr lang="en-US" dirty="0" err="1" smtClean="0">
                <a:solidFill>
                  <a:srgbClr val="33ED33"/>
                </a:solidFill>
              </a:rPr>
              <a:t>dac_data</a:t>
            </a:r>
            <a:r>
              <a:rPr lang="en-US" dirty="0" smtClean="0">
                <a:solidFill>
                  <a:srgbClr val="33ED33"/>
                </a:solidFill>
              </a:rPr>
              <a:t>)&gt;&gt;4;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Volume divided into 16 levels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Pushbutton interrupt (</a:t>
            </a:r>
            <a:r>
              <a:rPr lang="en-US" dirty="0" err="1" smtClean="0">
                <a:solidFill>
                  <a:srgbClr val="33ED33"/>
                </a:solidFill>
              </a:rPr>
              <a:t>PinDetect</a:t>
            </a:r>
            <a:r>
              <a:rPr lang="en-US" dirty="0" smtClean="0">
                <a:solidFill>
                  <a:srgbClr val="33ED33"/>
                </a:solidFill>
              </a:rPr>
              <a:t>)</a:t>
            </a:r>
            <a:br>
              <a:rPr lang="en-US" dirty="0" smtClean="0">
                <a:solidFill>
                  <a:srgbClr val="33ED33"/>
                </a:solidFill>
              </a:rPr>
            </a:b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7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LEDs</a:t>
            </a:r>
            <a:endParaRPr lang="en-US" dirty="0">
              <a:solidFill>
                <a:srgbClr val="33ED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LEDs 1-4 on </a:t>
            </a:r>
            <a:r>
              <a:rPr lang="en-US" dirty="0" err="1" smtClean="0">
                <a:solidFill>
                  <a:srgbClr val="33ED33"/>
                </a:solidFill>
              </a:rPr>
              <a:t>Mbed</a:t>
            </a:r>
            <a:endParaRPr lang="en-US" dirty="0" smtClean="0">
              <a:solidFill>
                <a:srgbClr val="33ED33"/>
              </a:solidFill>
            </a:endParaRPr>
          </a:p>
          <a:p>
            <a:r>
              <a:rPr lang="en-US" dirty="0" smtClean="0">
                <a:solidFill>
                  <a:srgbClr val="33ED33"/>
                </a:solidFill>
              </a:rPr>
              <a:t>Used 2 Tickers: </a:t>
            </a:r>
            <a:r>
              <a:rPr lang="en-US" dirty="0" err="1" smtClean="0">
                <a:solidFill>
                  <a:srgbClr val="33ED33"/>
                </a:solidFill>
              </a:rPr>
              <a:t>volLights</a:t>
            </a:r>
            <a:r>
              <a:rPr lang="en-US" dirty="0" smtClean="0">
                <a:solidFill>
                  <a:srgbClr val="33ED33"/>
                </a:solidFill>
              </a:rPr>
              <a:t> and </a:t>
            </a:r>
            <a:r>
              <a:rPr lang="en-US" dirty="0" err="1" smtClean="0">
                <a:solidFill>
                  <a:srgbClr val="33ED33"/>
                </a:solidFill>
              </a:rPr>
              <a:t>pauseLights</a:t>
            </a:r>
            <a:endParaRPr lang="en-US" dirty="0" smtClean="0">
              <a:solidFill>
                <a:srgbClr val="33ED33"/>
              </a:solidFill>
            </a:endParaRPr>
          </a:p>
          <a:p>
            <a:r>
              <a:rPr lang="en-US" dirty="0" err="1" smtClean="0">
                <a:solidFill>
                  <a:srgbClr val="33ED33"/>
                </a:solidFill>
              </a:rPr>
              <a:t>volLights</a:t>
            </a:r>
            <a:r>
              <a:rPr lang="en-US" dirty="0" smtClean="0">
                <a:solidFill>
                  <a:srgbClr val="33ED33"/>
                </a:solidFill>
              </a:rPr>
              <a:t> called every 0.01s, </a:t>
            </a:r>
            <a:r>
              <a:rPr lang="en-US" dirty="0" err="1" smtClean="0">
                <a:solidFill>
                  <a:srgbClr val="33ED33"/>
                </a:solidFill>
              </a:rPr>
              <a:t>pauseLights</a:t>
            </a:r>
            <a:r>
              <a:rPr lang="en-US" dirty="0" smtClean="0">
                <a:solidFill>
                  <a:srgbClr val="33ED33"/>
                </a:solidFill>
              </a:rPr>
              <a:t> called every 1s</a:t>
            </a:r>
          </a:p>
          <a:p>
            <a:r>
              <a:rPr lang="en-US" dirty="0" smtClean="0">
                <a:solidFill>
                  <a:srgbClr val="33ED33"/>
                </a:solidFill>
              </a:rPr>
              <a:t>Lights indicate relative volume</a:t>
            </a:r>
            <a:endParaRPr lang="en-US" dirty="0">
              <a:solidFill>
                <a:srgbClr val="33ED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4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33ED33"/>
                </a:solidFill>
              </a:rPr>
              <a:t>Mbed</a:t>
            </a:r>
            <a:r>
              <a:rPr lang="en-US" dirty="0" smtClean="0">
                <a:solidFill>
                  <a:srgbClr val="33ED33"/>
                </a:solidFill>
              </a:rPr>
              <a:t> lpc1768</a:t>
            </a:r>
            <a:endParaRPr lang="en-US" dirty="0">
              <a:solidFill>
                <a:srgbClr val="33ED33"/>
              </a:solidFill>
            </a:endParaRPr>
          </a:p>
        </p:txBody>
      </p:sp>
      <p:pic>
        <p:nvPicPr>
          <p:cNvPr id="1026" name="Picture 2" descr="https://developer.mbed.org/media/img/boardlogos/lpc1768/400xNxpinout.png.pagespeed.ic.SXf15haHY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810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lmicro.com/site/assets/files/3471/mbed-nxp-lpc17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57600"/>
            <a:ext cx="66675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4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ST7066/HD44780 Text LCD</a:t>
            </a:r>
            <a:endParaRPr lang="en-US" dirty="0">
              <a:solidFill>
                <a:srgbClr val="33ED33"/>
              </a:solidFill>
            </a:endParaRPr>
          </a:p>
        </p:txBody>
      </p:sp>
      <p:pic>
        <p:nvPicPr>
          <p:cNvPr id="2050" name="Picture 2" descr="https://cdn.sparkfun.com//assets/parts/2/4/1/5/0905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0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ED33"/>
                </a:solidFill>
              </a:rPr>
              <a:t>microSD </a:t>
            </a:r>
            <a:r>
              <a:rPr lang="en-US" dirty="0" err="1" smtClean="0">
                <a:solidFill>
                  <a:srgbClr val="33ED33"/>
                </a:solidFill>
              </a:rPr>
              <a:t>Transflash</a:t>
            </a:r>
            <a:r>
              <a:rPr lang="en-US" dirty="0" smtClean="0">
                <a:solidFill>
                  <a:srgbClr val="33ED33"/>
                </a:solidFill>
              </a:rPr>
              <a:t> Breakout &amp;</a:t>
            </a:r>
            <a:br>
              <a:rPr lang="en-US" dirty="0" smtClean="0">
                <a:solidFill>
                  <a:srgbClr val="33ED33"/>
                </a:solidFill>
              </a:rPr>
            </a:br>
            <a:r>
              <a:rPr lang="en-US" dirty="0" smtClean="0">
                <a:solidFill>
                  <a:srgbClr val="33ED33"/>
                </a:solidFill>
              </a:rPr>
              <a:t>4GB microSD card</a:t>
            </a:r>
            <a:endParaRPr lang="en-US" dirty="0">
              <a:solidFill>
                <a:srgbClr val="33ED33"/>
              </a:solidFill>
            </a:endParaRPr>
          </a:p>
        </p:txBody>
      </p:sp>
      <p:pic>
        <p:nvPicPr>
          <p:cNvPr id="3074" name="Picture 2" descr="SparkFun microSD Transflash 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764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www.oempcworld.com/mm5/graphics/00000001/SD-C04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s://www.oempcworld.com/mm5/graphics/00000001/SD-C04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s://www.oempcworld.com/mm5/graphics/00000001/SD-C04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3600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8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ED33"/>
                </a:solidFill>
              </a:rPr>
              <a:t>Audio Jack Breakout</a:t>
            </a:r>
            <a:endParaRPr lang="en-US" dirty="0">
              <a:solidFill>
                <a:srgbClr val="33ED33"/>
              </a:solidFill>
            </a:endParaRPr>
          </a:p>
        </p:txBody>
      </p:sp>
      <p:pic>
        <p:nvPicPr>
          <p:cNvPr id="4098" name="Picture 2" descr="SparkFun Audio Jack 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7611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udio Jack 3.5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1911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9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r="18919"/>
          <a:stretch/>
        </p:blipFill>
        <p:spPr>
          <a:xfrm>
            <a:off x="1219200" y="304800"/>
            <a:ext cx="6858000" cy="61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/>
          <a:stretch/>
        </p:blipFill>
        <p:spPr>
          <a:xfrm>
            <a:off x="76200" y="214184"/>
            <a:ext cx="6329527" cy="38481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18335" r="62493" b="31136"/>
          <a:stretch/>
        </p:blipFill>
        <p:spPr bwMode="auto">
          <a:xfrm>
            <a:off x="6432500" y="228600"/>
            <a:ext cx="2493958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86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44"/>
          <a:stretch/>
        </p:blipFill>
        <p:spPr>
          <a:xfrm>
            <a:off x="76200" y="152400"/>
            <a:ext cx="6250459" cy="51435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39017" r="62030" b="47822"/>
          <a:stretch/>
        </p:blipFill>
        <p:spPr bwMode="auto">
          <a:xfrm>
            <a:off x="4495800" y="5341114"/>
            <a:ext cx="4419600" cy="148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72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9"/>
            <a:ext cx="7867135" cy="442526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37146" r="57654" b="24195"/>
          <a:stretch/>
        </p:blipFill>
        <p:spPr bwMode="auto">
          <a:xfrm>
            <a:off x="5029200" y="3558158"/>
            <a:ext cx="3962400" cy="328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98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158</Words>
  <Application>Microsoft Office PowerPoint</Application>
  <PresentationFormat>On-screen Show (4:3)</PresentationFormat>
  <Paragraphs>54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Mbed WAVPlayer</vt:lpstr>
      <vt:lpstr>Mbed lpc1768</vt:lpstr>
      <vt:lpstr>ST7066/HD44780 Text LCD</vt:lpstr>
      <vt:lpstr>microSD Transflash Breakout &amp; 4GB microSD card</vt:lpstr>
      <vt:lpstr>Audio Jack Breakout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Libraries</vt:lpstr>
      <vt:lpstr>Playing Songs</vt:lpstr>
      <vt:lpstr>Play/Pause</vt:lpstr>
      <vt:lpstr>LCD</vt:lpstr>
      <vt:lpstr>Skip Songs</vt:lpstr>
      <vt:lpstr>Volume</vt:lpstr>
      <vt:lpstr>LEDs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Mbed WAVPlayer</dc:title>
  <dc:creator>Alex</dc:creator>
  <cp:lastModifiedBy>Alex</cp:lastModifiedBy>
  <cp:revision>6</cp:revision>
  <dcterms:created xsi:type="dcterms:W3CDTF">2016-05-08T21:11:51Z</dcterms:created>
  <dcterms:modified xsi:type="dcterms:W3CDTF">2016-05-08T22:15:42Z</dcterms:modified>
</cp:coreProperties>
</file>